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00"/>
    <a:srgbClr val="FF505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396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E2EC6-6123-45FF-94E5-31E234A7EA36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097F-5311-4DCF-B4FD-E6DD3A741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3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3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9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ED24-E6A9-4635-8BF6-A2B4167B8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8C8F8-10F3-4D08-8249-1A2E3E31C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D985-0D7E-4657-BF28-B48D4B79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6E9C-82FB-4194-B900-72F0E3C0563E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69622-0CE4-40B8-93B3-41B163FB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DBBCA-CE40-4843-8A7A-2048261F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9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AE2B-9A30-42DC-86B7-5156A287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1EEAE-BD0D-4EBE-8468-839D281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D595-C6CC-4A67-9DD4-02E4D9BE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902B-5A6A-43C5-B440-19ACF7CDEC5F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900C3-FBF1-446C-8963-E983A340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6DE48-9A52-4E44-B6A1-7704C4BC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81C73-1E66-4D55-9800-5443FE97E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B6FA2-A0F5-48E6-8903-D7DAB47C0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83BAD-9454-4F8C-8F0B-7C3D970D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34E2E-3DED-4483-B56F-13BCE2BBF54C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9A119-22DC-4DC0-84C5-BE9B454E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DDAD-FA83-4E03-BFFC-2DD92448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371-63E5-48D4-96CC-828FDAA0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FD76-2237-4870-BC4D-BE533135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4C6E1-F7BF-4E38-8744-1A4D302D8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66FC-31C4-4094-8931-EC493F5BDB55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24FB2-9C00-45FE-A8CC-41493B4F6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7C5EC-6FB6-46A8-B214-69D01496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5B31-D486-4236-A3F6-46655EA79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D9814-1B71-42A9-8169-26A701D36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843CB-ED7F-421F-A0CB-5BBBCC0F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10AD-D13F-49B4-8AF4-E2E9430BCEEC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BBEF-F88C-4CB4-BC56-A486860A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0C320-F608-4FB0-9ED7-C6B60343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493B-4B00-41A8-9C6C-237C6A41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0045-805B-4D33-8805-8E3635B38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77D00-5A2B-4879-8BDC-048EE8759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3C028-2749-4B0B-A961-18655D2A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C0108-9BC9-425C-9C15-36CF61098131}" type="datetime1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07E17-7C2E-4A85-8356-C2BC270B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ACA4-68D9-45B0-B0DE-F961A8B6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1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4E39-1E81-438B-AE72-3732F81E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44401-139D-4BC6-B472-C80D54F73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F7D38-8F3F-4CCC-B366-3812F50F2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9F9B2-27BF-47C8-8A7C-C44CE0558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D62AC-91D7-433B-AE39-17D5CD20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8B006B-F420-4DEC-A42B-B6AA3E61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D280-9013-4FA8-8E12-98CFFFDB528F}" type="datetime1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F014A-AD44-47A6-8856-E57BC917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E4544-C90E-4505-94D6-56998D8D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2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1981-A006-40EB-BD9B-E1917DFB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971D3-8246-4364-B1B3-C1F9E085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EE33A-3E63-422E-A1FE-6E3D079BF21D}" type="datetime1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6C1AA-5C36-4EB2-BEAF-A5862AF0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B25B7-6789-4344-AA89-4E58CFCA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4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FE5BA-13D2-4B4B-8B6B-A5AE6ECD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3975-9D9F-45C4-8C3E-687A9DF51FE4}" type="datetime1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2AA0C-0416-468B-A0DF-82E2D0F2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C3219-13AA-4B06-BEBB-3D3EAECD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7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C74D-6B69-4C76-BEE3-684D82B9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4E382-1872-4E46-A45D-BDFC01593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79855-77E4-498A-94E9-157FBFDBA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0D525-85E6-47BA-ACAE-491337A7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100E-82C9-4780-890C-C9E4D7CC0DFD}" type="datetime1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624B8-9575-4709-9B1A-DF32C54A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39152-2375-426D-A8B9-82B47467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6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A40C-45AA-4A80-9D46-6672FBC2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52BCF-ED90-4E1B-A63C-A7952A068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E6DE-1AA7-48A2-B7C2-6C9D51F8A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BE9E3-D547-4224-880D-09A6ECB5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C12B-7F05-4BD4-A77D-3D3DEA7DA2FF}" type="datetime1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AF244-683E-4937-81C0-E2F5F8B8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2E9C-158D-42A6-83C0-18A81D17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7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F6E70-FF73-4433-895A-92D6E8B0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A6DD0-2F8D-4564-B31C-55D68D41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842DD-2155-4701-A6D8-5DA05ED68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6CA76-E632-4842-963F-28CE39A9A687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98CD-4CE4-42DB-8D9F-9491B5B3E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68DBF-CA30-4EF7-9AB1-40366BE3A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3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65F61-DCDC-4071-B784-58C5A1E3B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37" y="4653448"/>
            <a:ext cx="4903319" cy="484937"/>
          </a:xfrm>
          <a:solidFill>
            <a:schemeClr val="bg1"/>
          </a:solidFill>
        </p:spPr>
        <p:txBody>
          <a:bodyPr anchor="b">
            <a:normAutofit/>
          </a:bodyPr>
          <a:lstStyle/>
          <a:p>
            <a:pPr algn="l"/>
            <a:r>
              <a:rPr lang="en-US" sz="2400" dirty="0">
                <a:latin typeface="Bahnschrift SemiBold SemiConden" panose="020B0502040204020203" pitchFamily="34" charset="0"/>
              </a:rPr>
              <a:t>Understanding Harvey, Irma and Maria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1252E4-7728-42DC-9288-6F3089CDAEBD}"/>
              </a:ext>
            </a:extLst>
          </p:cNvPr>
          <p:cNvSpPr txBox="1">
            <a:spLocks/>
          </p:cNvSpPr>
          <p:nvPr/>
        </p:nvSpPr>
        <p:spPr>
          <a:xfrm>
            <a:off x="412690" y="654834"/>
            <a:ext cx="3767245" cy="130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latin typeface="Arial Black" panose="020B0A04020102020204" pitchFamily="34" charset="0"/>
              </a:rPr>
              <a:t>HurriPy:</a:t>
            </a:r>
            <a:b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Exploring NOAA API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4B4A4-3F07-41ED-806E-532FAAE45330}"/>
              </a:ext>
            </a:extLst>
          </p:cNvPr>
          <p:cNvSpPr/>
          <p:nvPr/>
        </p:nvSpPr>
        <p:spPr>
          <a:xfrm>
            <a:off x="444537" y="625683"/>
            <a:ext cx="973955" cy="153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84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241" y="6355011"/>
            <a:ext cx="258434" cy="37609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6224299-B541-4D0A-8255-D8B3E4CF0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0" y="2953420"/>
            <a:ext cx="5871520" cy="3777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3F0639-EEF2-4571-A075-83485672D08A}"/>
              </a:ext>
            </a:extLst>
          </p:cNvPr>
          <p:cNvSpPr/>
          <p:nvPr/>
        </p:nvSpPr>
        <p:spPr>
          <a:xfrm>
            <a:off x="7684851" y="527824"/>
            <a:ext cx="982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9086360" y="6016457"/>
            <a:ext cx="279683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Hurricane Harvey (2017-08-25)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6C8BB41-CCCE-4E5A-A47A-C1E85B8A6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06" y="4111701"/>
            <a:ext cx="2617689" cy="2478521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EA8043B-3E7A-4201-9919-0E1327D0B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60" y="4111701"/>
            <a:ext cx="2788648" cy="1855876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728CFBC-3739-4BEC-8B9D-76DFA813C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91" y="156607"/>
            <a:ext cx="5779008" cy="37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8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534" y="6317218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fld>
            <a:endParaRPr lang="en-US" sz="16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011C41B-A745-4541-908A-F01800F23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" y="2970927"/>
            <a:ext cx="5941680" cy="37783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8DCA17-6763-45DC-A48C-285F7CF88096}"/>
              </a:ext>
            </a:extLst>
          </p:cNvPr>
          <p:cNvSpPr/>
          <p:nvPr/>
        </p:nvSpPr>
        <p:spPr>
          <a:xfrm>
            <a:off x="7684851" y="527824"/>
            <a:ext cx="982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D24324-B06D-4D82-A423-5CC21F67D92E}"/>
              </a:ext>
            </a:extLst>
          </p:cNvPr>
          <p:cNvSpPr txBox="1"/>
          <p:nvPr/>
        </p:nvSpPr>
        <p:spPr>
          <a:xfrm>
            <a:off x="8890063" y="5956895"/>
            <a:ext cx="285090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Hurricane Irma (2017-09-10)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B2A5DE6-C7D2-4CD4-94F9-012341B8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0" y="3987145"/>
            <a:ext cx="2653558" cy="2694576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44606E0-A7A6-4EDD-A7C7-DB0086563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18" y="3987145"/>
            <a:ext cx="2826946" cy="192494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C696253-DA87-4FB2-A979-2B5B2A796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04385"/>
            <a:ext cx="6049758" cy="36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8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6205" y="6307509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fld>
            <a:endParaRPr lang="en-US" sz="16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DCA17-6763-45DC-A48C-285F7CF88096}"/>
              </a:ext>
            </a:extLst>
          </p:cNvPr>
          <p:cNvSpPr/>
          <p:nvPr/>
        </p:nvSpPr>
        <p:spPr>
          <a:xfrm>
            <a:off x="7684851" y="527824"/>
            <a:ext cx="982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A3F7118-193A-4B8A-A01E-CE9C2D45A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0" y="3017199"/>
            <a:ext cx="5792939" cy="370805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CD0DDE7-8230-4EC7-BBCC-4DAEFF32C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6" y="107382"/>
            <a:ext cx="6027405" cy="3706629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542B87A7-0E40-4EFC-85E9-CAC693DCA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5" y="5185510"/>
            <a:ext cx="2716633" cy="1528106"/>
          </a:xfrm>
          <a:prstGeom prst="rect">
            <a:avLst/>
          </a:prstGeom>
        </p:spPr>
      </p:pic>
      <p:pic>
        <p:nvPicPr>
          <p:cNvPr id="24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7F6ABA-5BC6-4EA9-86F9-D4B6F17EE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61" y="3868464"/>
            <a:ext cx="4433918" cy="1637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4729B5-B0B9-4A5E-A0AA-D45321975D9D}"/>
              </a:ext>
            </a:extLst>
          </p:cNvPr>
          <p:cNvSpPr txBox="1"/>
          <p:nvPr/>
        </p:nvSpPr>
        <p:spPr>
          <a:xfrm>
            <a:off x="8744664" y="5607511"/>
            <a:ext cx="3035215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Hurricane Maria (2017-09-20)</a:t>
            </a:r>
          </a:p>
        </p:txBody>
      </p:sp>
    </p:spTree>
    <p:extLst>
      <p:ext uri="{BB962C8B-B14F-4D97-AF65-F5344CB8AC3E}">
        <p14:creationId xmlns:p14="http://schemas.microsoft.com/office/powerpoint/2010/main" val="133942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6205" y="6307509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fld>
            <a:endParaRPr lang="en-US" sz="16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DCA17-6763-45DC-A48C-285F7CF88096}"/>
              </a:ext>
            </a:extLst>
          </p:cNvPr>
          <p:cNvSpPr/>
          <p:nvPr/>
        </p:nvSpPr>
        <p:spPr>
          <a:xfrm>
            <a:off x="7684851" y="527824"/>
            <a:ext cx="9824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512611-CF87-4FF2-970A-6F00C1C0AA5D}"/>
              </a:ext>
            </a:extLst>
          </p:cNvPr>
          <p:cNvSpPr/>
          <p:nvPr/>
        </p:nvSpPr>
        <p:spPr>
          <a:xfrm>
            <a:off x="7951825" y="4353339"/>
            <a:ext cx="3674380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8A7459-1545-4A90-845F-780DEBDCCBB6}"/>
              </a:ext>
            </a:extLst>
          </p:cNvPr>
          <p:cNvGrpSpPr/>
          <p:nvPr/>
        </p:nvGrpSpPr>
        <p:grpSpPr>
          <a:xfrm>
            <a:off x="171054" y="897156"/>
            <a:ext cx="11617821" cy="5461638"/>
            <a:chOff x="236512" y="282128"/>
            <a:chExt cx="11617821" cy="5461638"/>
          </a:xfrm>
        </p:grpSpPr>
        <p:pic>
          <p:nvPicPr>
            <p:cNvPr id="14" name="Picture 13" descr="A close up of a map&#10;&#10;Description automatically generated">
              <a:extLst>
                <a:ext uri="{FF2B5EF4-FFF2-40B4-BE49-F238E27FC236}">
                  <a16:creationId xmlns:a16="http://schemas.microsoft.com/office/drawing/2014/main" id="{5F803004-0FB4-4E8C-B616-E83A0BEBC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12" y="3108920"/>
              <a:ext cx="3858731" cy="2634846"/>
            </a:xfrm>
            <a:prstGeom prst="rect">
              <a:avLst/>
            </a:prstGeom>
          </p:spPr>
        </p:pic>
        <p:pic>
          <p:nvPicPr>
            <p:cNvPr id="15" name="Picture 14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78ED2B25-3C80-4B6B-B0BF-F6111DD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13" y="282128"/>
              <a:ext cx="3894894" cy="2681042"/>
            </a:xfrm>
            <a:prstGeom prst="rect">
              <a:avLst/>
            </a:prstGeom>
          </p:spPr>
        </p:pic>
        <p:pic>
          <p:nvPicPr>
            <p:cNvPr id="16" name="Picture 15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04380D7F-323E-4233-88EC-5443A1C0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2347" y="282128"/>
              <a:ext cx="3894894" cy="2626178"/>
            </a:xfrm>
            <a:prstGeom prst="rect">
              <a:avLst/>
            </a:prstGeom>
          </p:spPr>
        </p:pic>
        <p:pic>
          <p:nvPicPr>
            <p:cNvPr id="18" name="Picture 17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94585402-40F7-464F-B93C-36E77DC13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351" y="282128"/>
              <a:ext cx="3715484" cy="2626178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D0DE8170-6C57-49D5-95A5-02C2D8D2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849" y="3069601"/>
              <a:ext cx="3715484" cy="2638533"/>
            </a:xfrm>
            <a:prstGeom prst="rect">
              <a:avLst/>
            </a:prstGeom>
          </p:spPr>
        </p:pic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FAA79554-8182-44C3-8FA1-1BF41663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887" y="3042640"/>
              <a:ext cx="3894894" cy="269245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ED03C30-17D0-4E79-8B7C-8BDECF9F2490}"/>
              </a:ext>
            </a:extLst>
          </p:cNvPr>
          <p:cNvSpPr txBox="1"/>
          <p:nvPr/>
        </p:nvSpPr>
        <p:spPr>
          <a:xfrm>
            <a:off x="468013" y="440551"/>
            <a:ext cx="303376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Hurricane Harvey (2017-08-25)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CEA242-6581-4AB3-8AAC-3D368D755E6F}"/>
              </a:ext>
            </a:extLst>
          </p:cNvPr>
          <p:cNvSpPr txBox="1"/>
          <p:nvPr/>
        </p:nvSpPr>
        <p:spPr>
          <a:xfrm>
            <a:off x="4347253" y="440551"/>
            <a:ext cx="285090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Hurricane Irma (2017-09-10)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862A3A-D7E4-4176-9495-4767DF890AAA}"/>
              </a:ext>
            </a:extLst>
          </p:cNvPr>
          <p:cNvSpPr txBox="1"/>
          <p:nvPr/>
        </p:nvSpPr>
        <p:spPr>
          <a:xfrm>
            <a:off x="8271407" y="440551"/>
            <a:ext cx="3035215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Hurricane Maria (2017-09-20)</a:t>
            </a:r>
          </a:p>
        </p:txBody>
      </p:sp>
    </p:spTree>
    <p:extLst>
      <p:ext uri="{BB962C8B-B14F-4D97-AF65-F5344CB8AC3E}">
        <p14:creationId xmlns:p14="http://schemas.microsoft.com/office/powerpoint/2010/main" val="1608823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1001</TotalTime>
  <Words>50</Words>
  <Application>Microsoft Office PowerPoint</Application>
  <PresentationFormat>Widescreen</PresentationFormat>
  <Paragraphs>16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Arial Narrow</vt:lpstr>
      <vt:lpstr>Bahnschrift SemiBold SemiConden</vt:lpstr>
      <vt:lpstr>Calibri</vt:lpstr>
      <vt:lpstr>Calibri Light</vt:lpstr>
      <vt:lpstr>Office Theme</vt:lpstr>
      <vt:lpstr>Understanding Harvey, Irma and Maria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survive in a COVID-19 pandemic economy</dc:title>
  <dc:creator>Sarkar, Krishnakali</dc:creator>
  <cp:lastModifiedBy>Sarkar, Krishnakali</cp:lastModifiedBy>
  <cp:revision>65</cp:revision>
  <dcterms:created xsi:type="dcterms:W3CDTF">2020-05-30T02:20:39Z</dcterms:created>
  <dcterms:modified xsi:type="dcterms:W3CDTF">2020-06-23T22:36:36Z</dcterms:modified>
</cp:coreProperties>
</file>